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3F8C-095B-4529-9A9D-5A9253398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939" y="1427637"/>
            <a:ext cx="6808170" cy="1684677"/>
          </a:xfrm>
        </p:spPr>
        <p:txBody>
          <a:bodyPr>
            <a:noAutofit/>
          </a:bodyPr>
          <a:lstStyle/>
          <a:p>
            <a:r>
              <a:rPr lang="en-US" sz="9600" b="1" dirty="0">
                <a:latin typeface="Bahnschrift Light" panose="020B0502040204020203" pitchFamily="34" charset="0"/>
              </a:rPr>
              <a:t>Neo</a:t>
            </a:r>
            <a:r>
              <a:rPr lang="en-US" sz="8800" b="1" dirty="0">
                <a:latin typeface="Bahnschrift Light" panose="020B0502040204020203" pitchFamily="34" charset="0"/>
              </a:rPr>
              <a:t> </a:t>
            </a:r>
            <a:r>
              <a:rPr lang="en-US" sz="8800" b="1" dirty="0" err="1">
                <a:latin typeface="Bahnschrift Light" panose="020B0502040204020203" pitchFamily="34" charset="0"/>
              </a:rPr>
              <a:t>Komik</a:t>
            </a:r>
            <a:endParaRPr lang="en-US" sz="8800" b="1" dirty="0">
              <a:latin typeface="Bahnschrift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5EA63-116A-487F-B52E-D5A141D22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4336051" cy="914400"/>
          </a:xfrm>
        </p:spPr>
        <p:txBody>
          <a:bodyPr>
            <a:normAutofit fontScale="70000" lnSpcReduction="20000"/>
          </a:bodyPr>
          <a:lstStyle/>
          <a:p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Muhammad Jaelani 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	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065116170</a:t>
            </a:r>
          </a:p>
          <a:p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Dhikky Ruzzy Prasetyo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	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065116172</a:t>
            </a:r>
          </a:p>
          <a:p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Muhammad Izzudin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	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065116177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3E390-82BB-4F1D-98D7-5E1C5372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73" y="1208015"/>
            <a:ext cx="2227671" cy="4617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D71F8-C017-42C3-AA4A-941895A2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719" y="5275619"/>
            <a:ext cx="1344781" cy="7624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A39AFE-471E-4642-B1E0-016F08CC7C6B}"/>
              </a:ext>
            </a:extLst>
          </p:cNvPr>
          <p:cNvSpPr txBox="1">
            <a:spLocks/>
          </p:cNvSpPr>
          <p:nvPr/>
        </p:nvSpPr>
        <p:spPr>
          <a:xfrm>
            <a:off x="1100015" y="4017415"/>
            <a:ext cx="2344471" cy="652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/>
              <a:t>Kelompok</a:t>
            </a:r>
            <a:endParaRPr lang="en-US" sz="36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909A55-DFE5-4BE2-B597-7F703484ACFD}"/>
              </a:ext>
            </a:extLst>
          </p:cNvPr>
          <p:cNvSpPr txBox="1">
            <a:spLocks/>
          </p:cNvSpPr>
          <p:nvPr/>
        </p:nvSpPr>
        <p:spPr>
          <a:xfrm>
            <a:off x="0" y="555184"/>
            <a:ext cx="4245975" cy="652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Project Mobile Programming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3332C4-3FC7-47A8-A835-03A425CE4E11}"/>
              </a:ext>
            </a:extLst>
          </p:cNvPr>
          <p:cNvSpPr txBox="1">
            <a:spLocks/>
          </p:cNvSpPr>
          <p:nvPr/>
        </p:nvSpPr>
        <p:spPr>
          <a:xfrm>
            <a:off x="3084353" y="2892576"/>
            <a:ext cx="6023294" cy="3458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/>
              <a:t>Tempat</a:t>
            </a:r>
            <a:r>
              <a:rPr lang="en-US" sz="3600" b="1" dirty="0"/>
              <a:t> </a:t>
            </a:r>
            <a:r>
              <a:rPr lang="en-US" sz="3600" b="1" dirty="0" err="1"/>
              <a:t>Komikus</a:t>
            </a:r>
            <a:r>
              <a:rPr lang="en-US" sz="3600" b="1" dirty="0"/>
              <a:t> dan Animator </a:t>
            </a:r>
            <a:r>
              <a:rPr lang="en-US" sz="3600" b="1" dirty="0" err="1"/>
              <a:t>Berkarya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732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8634-AE7A-4D33-8583-712F8C4E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31" y="2709644"/>
            <a:ext cx="2456725" cy="909739"/>
          </a:xfrm>
        </p:spPr>
        <p:txBody>
          <a:bodyPr/>
          <a:lstStyle/>
          <a:p>
            <a:r>
              <a:rPr lang="id-ID" dirty="0"/>
              <a:t>Masalah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24427-C8E1-4D2F-92A5-69B191FAC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komik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user </a:t>
            </a:r>
            <a:r>
              <a:rPr lang="en-US" dirty="0" err="1"/>
              <a:t>semakin</a:t>
            </a:r>
            <a:r>
              <a:rPr lang="en-US" dirty="0"/>
              <a:t> malas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kesana</a:t>
            </a:r>
            <a:r>
              <a:rPr lang="en-US" dirty="0"/>
              <a:t> kemari,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menonton</a:t>
            </a:r>
            <a:r>
              <a:rPr lang="en-US" dirty="0"/>
              <a:t> </a:t>
            </a:r>
            <a:r>
              <a:rPr lang="en-US" dirty="0" err="1"/>
              <a:t>animasi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</a:t>
            </a:r>
            <a:r>
              <a:rPr lang="en-US" dirty="0" err="1"/>
              <a:t>indonesia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publishernya</a:t>
            </a:r>
            <a:r>
              <a:rPr lang="en-US" dirty="0"/>
              <a:t>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komikus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animator yang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pemula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dan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berjuang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tertutupi</a:t>
            </a:r>
            <a:r>
              <a:rPr lang="en-US" dirty="0"/>
              <a:t> oleh </a:t>
            </a:r>
            <a:r>
              <a:rPr lang="en-US" dirty="0" err="1"/>
              <a:t>karya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terkenal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karyanya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di </a:t>
            </a:r>
            <a:r>
              <a:rPr lang="en-US" dirty="0" err="1"/>
              <a:t>rekomendasikan</a:t>
            </a:r>
            <a:r>
              <a:rPr lang="en-US" dirty="0"/>
              <a:t> oleh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palikasi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para </a:t>
            </a:r>
            <a:r>
              <a:rPr lang="en-US" dirty="0" err="1"/>
              <a:t>pengguna</a:t>
            </a:r>
            <a:r>
              <a:rPr lang="en-US" dirty="0"/>
              <a:t>.</a:t>
            </a:r>
          </a:p>
          <a:p>
            <a:r>
              <a:rPr lang="id-ID" dirty="0"/>
              <a:t>Kurangnya tempat komikus dan animator di Indonesia untuk membagikan karyanya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6143D-69CB-4A07-A120-82F1157A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75" y="5141395"/>
            <a:ext cx="1344781" cy="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D611-5317-493B-8A95-7CC197D9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0" y="2652353"/>
            <a:ext cx="1684938" cy="772075"/>
          </a:xfrm>
        </p:spPr>
        <p:txBody>
          <a:bodyPr/>
          <a:lstStyle/>
          <a:p>
            <a:r>
              <a:rPr lang="id-ID" dirty="0"/>
              <a:t>Solusi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873B-B687-400C-88A3-55572706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id-ID" dirty="0"/>
              <a:t>Kami menyediakan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id-ID" dirty="0"/>
              <a:t>aplikasi </a:t>
            </a:r>
            <a:r>
              <a:rPr lang="en-US" dirty="0"/>
              <a:t>android </a:t>
            </a:r>
            <a:r>
              <a:rPr lang="id-ID" dirty="0"/>
              <a:t>untuk komikus dan animator</a:t>
            </a:r>
            <a:r>
              <a:rPr lang="en-US" dirty="0"/>
              <a:t> Indonesia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membagikan</a:t>
            </a:r>
            <a:r>
              <a:rPr lang="en-US" dirty="0"/>
              <a:t> </a:t>
            </a:r>
            <a:r>
              <a:rPr lang="en-US" dirty="0" err="1"/>
              <a:t>karanya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siapapun</a:t>
            </a:r>
            <a:r>
              <a:rPr lang="en-US" dirty="0"/>
              <a:t> </a:t>
            </a:r>
            <a:r>
              <a:rPr lang="en-US" dirty="0" err="1"/>
              <a:t>creatornya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menaruh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3 agar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penghasilan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diluar</a:t>
            </a:r>
            <a:r>
              <a:rPr lang="en-US" dirty="0"/>
              <a:t> </a:t>
            </a:r>
            <a:r>
              <a:rPr lang="en-US" dirty="0" err="1"/>
              <a:t>uang</a:t>
            </a:r>
            <a:r>
              <a:rPr lang="en-US" dirty="0"/>
              <a:t> yang kami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kontribusinya</a:t>
            </a:r>
            <a:r>
              <a:rPr lang="en-US" dirty="0"/>
              <a:t>, agar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semangat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kreatif</a:t>
            </a:r>
            <a:r>
              <a:rPr lang="en-US" dirty="0"/>
              <a:t> di Indonesia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r>
              <a:rPr lang="en-US" dirty="0"/>
              <a:t>. </a:t>
            </a:r>
          </a:p>
          <a:p>
            <a:r>
              <a:rPr lang="en-US" dirty="0"/>
              <a:t>Kami</a:t>
            </a:r>
            <a:r>
              <a:rPr lang="id-ID" dirty="0"/>
              <a:t> juga menambahkan audio pada komik sehingga para pembaca dapat menambah imajinasi ketika membac</a:t>
            </a:r>
            <a:r>
              <a:rPr lang="en-US" dirty="0" err="1"/>
              <a:t>anya</a:t>
            </a:r>
            <a:r>
              <a:rPr lang="en-US" dirty="0"/>
              <a:t>.</a:t>
            </a:r>
            <a:r>
              <a:rPr lang="id-ID" dirty="0"/>
              <a:t> Dan juga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id-ID" dirty="0"/>
              <a:t> dinikmati bagi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– </a:t>
            </a:r>
            <a:r>
              <a:rPr lang="en-US" dirty="0" err="1"/>
              <a:t>anak</a:t>
            </a:r>
            <a:r>
              <a:rPr lang="id-ID" dirty="0"/>
              <a:t> yang belum bisa membaca</a:t>
            </a:r>
            <a:r>
              <a:rPr lang="en-US" dirty="0"/>
              <a:t>.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animasi</a:t>
            </a:r>
            <a:r>
              <a:rPr lang="en-US" dirty="0"/>
              <a:t> dan </a:t>
            </a:r>
            <a:r>
              <a:rPr lang="en-US" dirty="0" err="1"/>
              <a:t>komik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bangsa</a:t>
            </a:r>
            <a:endParaRPr lang="en-US" dirty="0"/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langganan</a:t>
            </a:r>
            <a:r>
              <a:rPr lang="en-US" dirty="0"/>
              <a:t> </a:t>
            </a:r>
            <a:r>
              <a:rPr lang="en-US" dirty="0" err="1"/>
              <a:t>bulanan</a:t>
            </a:r>
            <a:r>
              <a:rPr lang="en-US" dirty="0"/>
              <a:t> dan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e-</a:t>
            </a:r>
            <a:r>
              <a:rPr lang="en-US" dirty="0" err="1"/>
              <a:t>komik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,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komik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animasi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, </a:t>
            </a:r>
            <a:r>
              <a:rPr lang="en-US" dirty="0" err="1"/>
              <a:t>penghasilan</a:t>
            </a:r>
            <a:r>
              <a:rPr lang="en-US" dirty="0"/>
              <a:t> yang </a:t>
            </a:r>
            <a:r>
              <a:rPr lang="en-US" dirty="0" err="1"/>
              <a:t>transparan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AEA15-AD62-4E4D-9DE4-9C179873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8" y="5222257"/>
            <a:ext cx="1344781" cy="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DB57-4695-41B0-917E-0099F2A6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87" y="2831725"/>
            <a:ext cx="2476340" cy="762491"/>
          </a:xfrm>
        </p:spPr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0867F-BCB7-4BA4-9E92-E156E48B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Memanfaatkan Media Sosial</a:t>
            </a:r>
            <a:endParaRPr lang="en-US" dirty="0"/>
          </a:p>
          <a:p>
            <a:r>
              <a:rPr lang="en-US" dirty="0" err="1"/>
              <a:t>Beriklan</a:t>
            </a:r>
            <a:r>
              <a:rPr lang="en-US" dirty="0"/>
              <a:t> di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Ads </a:t>
            </a:r>
            <a:r>
              <a:rPr lang="en-US" dirty="0" err="1"/>
              <a:t>seperti</a:t>
            </a:r>
            <a:r>
              <a:rPr lang="en-US" dirty="0"/>
              <a:t> Google AdWords, Facebook, Instagram.</a:t>
            </a:r>
            <a:endParaRPr lang="id-ID" dirty="0"/>
          </a:p>
          <a:p>
            <a:r>
              <a:rPr lang="en-US" dirty="0"/>
              <a:t>M</a:t>
            </a:r>
            <a:r>
              <a:rPr lang="id-ID" dirty="0"/>
              <a:t>enerbitkan </a:t>
            </a:r>
            <a:r>
              <a:rPr lang="en-US" dirty="0"/>
              <a:t>di  </a:t>
            </a:r>
            <a:r>
              <a:rPr lang="en-US" dirty="0" err="1"/>
              <a:t>banyak</a:t>
            </a:r>
            <a:r>
              <a:rPr lang="en-US" dirty="0"/>
              <a:t> t</a:t>
            </a:r>
            <a:r>
              <a:rPr lang="id-ID" dirty="0"/>
              <a:t>oko </a:t>
            </a:r>
            <a:r>
              <a:rPr lang="en-US" dirty="0"/>
              <a:t>a</a:t>
            </a:r>
            <a:r>
              <a:rPr lang="id-ID" dirty="0"/>
              <a:t>plikasi</a:t>
            </a:r>
            <a:endParaRPr lang="en-US" dirty="0"/>
          </a:p>
          <a:p>
            <a:r>
              <a:rPr lang="en-US" dirty="0" err="1"/>
              <a:t>Ikut</a:t>
            </a:r>
            <a:r>
              <a:rPr lang="en-US" dirty="0"/>
              <a:t> di event </a:t>
            </a:r>
            <a:r>
              <a:rPr lang="en-US" dirty="0" err="1"/>
              <a:t>tertentu</a:t>
            </a:r>
            <a:r>
              <a:rPr lang="en-US" dirty="0"/>
              <a:t> yang </a:t>
            </a:r>
            <a:r>
              <a:rPr lang="en-US" dirty="0" err="1"/>
              <a:t>temanya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dan </a:t>
            </a:r>
            <a:r>
              <a:rPr lang="en-US" dirty="0" err="1"/>
              <a:t>mendirikan</a:t>
            </a:r>
            <a:r>
              <a:rPr lang="en-US" dirty="0"/>
              <a:t> stand</a:t>
            </a:r>
          </a:p>
          <a:p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eksklusif</a:t>
            </a:r>
            <a:endParaRPr lang="en-US" dirty="0"/>
          </a:p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dan </a:t>
            </a:r>
            <a:r>
              <a:rPr lang="en-US" dirty="0" err="1"/>
              <a:t>konten</a:t>
            </a:r>
            <a:r>
              <a:rPr lang="en-US" dirty="0"/>
              <a:t> creator agar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nyaman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C5B96-B2CF-46F1-89ED-D82554E6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8" y="5222257"/>
            <a:ext cx="1344781" cy="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0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AD29-1F55-4CB7-A0E3-FFDE1399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855" y="5972961"/>
            <a:ext cx="1852717" cy="4949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Splash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F0332-094A-4783-B72E-1AB4D4E92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628" y="762932"/>
            <a:ext cx="2470911" cy="5121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EEC8F-2491-4C2B-B8EE-C325ACF5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52" y="762933"/>
            <a:ext cx="2470911" cy="512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44A7-0445-40C1-9B60-DD82F268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76" y="744057"/>
            <a:ext cx="2470911" cy="5121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4964F5-01DC-4B8D-9C08-9B4A4F1576DC}"/>
              </a:ext>
            </a:extLst>
          </p:cNvPr>
          <p:cNvSpPr txBox="1">
            <a:spLocks/>
          </p:cNvSpPr>
          <p:nvPr/>
        </p:nvSpPr>
        <p:spPr>
          <a:xfrm>
            <a:off x="602413" y="3049631"/>
            <a:ext cx="2291789" cy="75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Interface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0B1BB0-357E-4197-A8BA-4D41ECE844C7}"/>
              </a:ext>
            </a:extLst>
          </p:cNvPr>
          <p:cNvSpPr txBox="1">
            <a:spLocks/>
          </p:cNvSpPr>
          <p:nvPr/>
        </p:nvSpPr>
        <p:spPr>
          <a:xfrm>
            <a:off x="7250398" y="5972960"/>
            <a:ext cx="829417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</a:rPr>
              <a:t>Slide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C2F995-E2B3-40BF-A03C-99E8532D56B3}"/>
              </a:ext>
            </a:extLst>
          </p:cNvPr>
          <p:cNvSpPr txBox="1">
            <a:spLocks/>
          </p:cNvSpPr>
          <p:nvPr/>
        </p:nvSpPr>
        <p:spPr>
          <a:xfrm>
            <a:off x="10102836" y="5972960"/>
            <a:ext cx="829417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</a:rPr>
              <a:t>Home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1AB7DFC-FCEB-4FEC-83D7-A168DD5E926B}"/>
              </a:ext>
            </a:extLst>
          </p:cNvPr>
          <p:cNvSpPr/>
          <p:nvPr/>
        </p:nvSpPr>
        <p:spPr>
          <a:xfrm>
            <a:off x="5964572" y="269096"/>
            <a:ext cx="731331" cy="241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05A28E-E5FE-4816-A037-46B1E10C2985}"/>
              </a:ext>
            </a:extLst>
          </p:cNvPr>
          <p:cNvSpPr/>
          <p:nvPr/>
        </p:nvSpPr>
        <p:spPr>
          <a:xfrm>
            <a:off x="8650447" y="218114"/>
            <a:ext cx="731331" cy="241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8AF2B0-930A-4873-869E-707E0E26D568}"/>
              </a:ext>
            </a:extLst>
          </p:cNvPr>
          <p:cNvSpPr txBox="1">
            <a:spLocks/>
          </p:cNvSpPr>
          <p:nvPr/>
        </p:nvSpPr>
        <p:spPr>
          <a:xfrm>
            <a:off x="602413" y="3049631"/>
            <a:ext cx="2291789" cy="75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CF124-2D1D-488B-8C2E-0F987D68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47" y="748255"/>
            <a:ext cx="2470950" cy="5121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EAE3FF-CACA-4186-BF7F-C841F140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52" y="5970276"/>
            <a:ext cx="1423602" cy="4949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Nav Menu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1EE86-B628-4C08-9248-474BFEB3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58" y="748255"/>
            <a:ext cx="2470950" cy="51213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D641375-50AD-46FA-B1F4-D2F286FA66FF}"/>
              </a:ext>
            </a:extLst>
          </p:cNvPr>
          <p:cNvSpPr txBox="1">
            <a:spLocks/>
          </p:cNvSpPr>
          <p:nvPr/>
        </p:nvSpPr>
        <p:spPr>
          <a:xfrm>
            <a:off x="6877942" y="5970276"/>
            <a:ext cx="1829832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tx2"/>
                </a:solidFill>
              </a:rPr>
              <a:t>Rekomendasi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0C818-E43F-4978-8841-427C6DEA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467" y="748255"/>
            <a:ext cx="2470951" cy="51213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83DFCEB-8CD5-4891-8D17-A6D6E468106E}"/>
              </a:ext>
            </a:extLst>
          </p:cNvPr>
          <p:cNvSpPr txBox="1">
            <a:spLocks/>
          </p:cNvSpPr>
          <p:nvPr/>
        </p:nvSpPr>
        <p:spPr>
          <a:xfrm>
            <a:off x="9471538" y="5970275"/>
            <a:ext cx="1996214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</a:rPr>
              <a:t>Comic Chapter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367C66-B4BE-4C27-B676-FB07AAF85EBD}"/>
              </a:ext>
            </a:extLst>
          </p:cNvPr>
          <p:cNvSpPr/>
          <p:nvPr/>
        </p:nvSpPr>
        <p:spPr>
          <a:xfrm>
            <a:off x="5964572" y="269096"/>
            <a:ext cx="731331" cy="241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AB0B7C-E9FE-4D36-8A02-BCC057A838B7}"/>
              </a:ext>
            </a:extLst>
          </p:cNvPr>
          <p:cNvSpPr/>
          <p:nvPr/>
        </p:nvSpPr>
        <p:spPr>
          <a:xfrm>
            <a:off x="8707774" y="266692"/>
            <a:ext cx="731331" cy="241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6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2335F-7C92-4AD4-8536-F5896BD07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089" y="746154"/>
            <a:ext cx="2470911" cy="51212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0A6A55-5E7D-4DCA-AE8F-CAB47363B404}"/>
              </a:ext>
            </a:extLst>
          </p:cNvPr>
          <p:cNvSpPr txBox="1">
            <a:spLocks/>
          </p:cNvSpPr>
          <p:nvPr/>
        </p:nvSpPr>
        <p:spPr>
          <a:xfrm>
            <a:off x="4460667" y="5959707"/>
            <a:ext cx="1101234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</a:rPr>
              <a:t>Comic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99FCC-6C57-48F4-A5C9-7FB55778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89" y="746154"/>
            <a:ext cx="2470911" cy="51212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D26572-AA56-4F35-8602-3905CD877ACA}"/>
              </a:ext>
            </a:extLst>
          </p:cNvPr>
          <p:cNvSpPr txBox="1">
            <a:spLocks/>
          </p:cNvSpPr>
          <p:nvPr/>
        </p:nvSpPr>
        <p:spPr>
          <a:xfrm>
            <a:off x="7032541" y="5959706"/>
            <a:ext cx="1423602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tx2"/>
                </a:solidFill>
              </a:rPr>
              <a:t>Animasi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8685E9-087F-4454-BC39-BBCAF3813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889" y="746154"/>
            <a:ext cx="2470911" cy="51212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B26B3D7-600F-40A7-AEB9-009702165A5F}"/>
              </a:ext>
            </a:extLst>
          </p:cNvPr>
          <p:cNvSpPr txBox="1">
            <a:spLocks/>
          </p:cNvSpPr>
          <p:nvPr/>
        </p:nvSpPr>
        <p:spPr>
          <a:xfrm>
            <a:off x="9926783" y="5959706"/>
            <a:ext cx="968791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</a:rPr>
              <a:t>Login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FD8A7A-8D27-4A29-93E2-A44118FA4BD8}"/>
              </a:ext>
            </a:extLst>
          </p:cNvPr>
          <p:cNvSpPr txBox="1">
            <a:spLocks/>
          </p:cNvSpPr>
          <p:nvPr/>
        </p:nvSpPr>
        <p:spPr>
          <a:xfrm>
            <a:off x="595699" y="3049631"/>
            <a:ext cx="2291789" cy="75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21673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013235-7865-4645-A48A-ABF6CAE9BC00}"/>
              </a:ext>
            </a:extLst>
          </p:cNvPr>
          <p:cNvSpPr txBox="1">
            <a:spLocks/>
          </p:cNvSpPr>
          <p:nvPr/>
        </p:nvSpPr>
        <p:spPr>
          <a:xfrm>
            <a:off x="780256" y="3049631"/>
            <a:ext cx="2291789" cy="75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C560E-3510-4E22-9D00-F1A28E00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72" y="738231"/>
            <a:ext cx="2490328" cy="51615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FD7494-47DA-4ADD-9186-3A85E01347BC}"/>
              </a:ext>
            </a:extLst>
          </p:cNvPr>
          <p:cNvSpPr txBox="1">
            <a:spLocks/>
          </p:cNvSpPr>
          <p:nvPr/>
        </p:nvSpPr>
        <p:spPr>
          <a:xfrm>
            <a:off x="4183830" y="5984873"/>
            <a:ext cx="1545850" cy="4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</a:rPr>
              <a:t>Space Ads</a:t>
            </a:r>
          </a:p>
        </p:txBody>
      </p:sp>
    </p:spTree>
    <p:extLst>
      <p:ext uri="{BB962C8B-B14F-4D97-AF65-F5344CB8AC3E}">
        <p14:creationId xmlns:p14="http://schemas.microsoft.com/office/powerpoint/2010/main" val="177079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9628-AB90-485E-97EF-25012DB6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78" y="2600587"/>
            <a:ext cx="2947482" cy="1312411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8949-55E2-42D7-88BC-A9465FAB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Link Download </a:t>
            </a:r>
            <a:r>
              <a:rPr lang="en-US" sz="2800" dirty="0" err="1"/>
              <a:t>Aplikasinya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dev.foxnetis.com/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apk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dirty="0"/>
              <a:t>Link Source Code </a:t>
            </a:r>
            <a:r>
              <a:rPr lang="en-US" sz="2800" dirty="0" err="1"/>
              <a:t>Aplikasinya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dev.foxnetis.com/file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Name file/</a:t>
            </a:r>
            <a:r>
              <a:rPr lang="en-US" sz="2800" dirty="0" err="1"/>
              <a:t>apk</a:t>
            </a:r>
            <a:r>
              <a:rPr lang="en-US" sz="2800" dirty="0"/>
              <a:t>: Neo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77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116</TotalTime>
  <Words>305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Bahnschrift Light</vt:lpstr>
      <vt:lpstr>Corbel</vt:lpstr>
      <vt:lpstr>Wingdings 2</vt:lpstr>
      <vt:lpstr>Frame</vt:lpstr>
      <vt:lpstr>Neo Komik</vt:lpstr>
      <vt:lpstr>Masalah ?</vt:lpstr>
      <vt:lpstr>Solusi</vt:lpstr>
      <vt:lpstr>Marketing</vt:lpstr>
      <vt:lpstr>Splash Screen</vt:lpstr>
      <vt:lpstr>Nav Menu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Komik</dc:title>
  <dc:creator>Muhamad Jaelani</dc:creator>
  <cp:lastModifiedBy>Muhamad Jaelani</cp:lastModifiedBy>
  <cp:revision>14</cp:revision>
  <dcterms:created xsi:type="dcterms:W3CDTF">2019-05-06T18:11:14Z</dcterms:created>
  <dcterms:modified xsi:type="dcterms:W3CDTF">2019-05-06T20:13:55Z</dcterms:modified>
</cp:coreProperties>
</file>